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8" r:id="rId2"/>
    <p:sldId id="287" r:id="rId3"/>
    <p:sldId id="288" r:id="rId4"/>
    <p:sldId id="289" r:id="rId5"/>
    <p:sldId id="290" r:id="rId6"/>
    <p:sldId id="291" r:id="rId7"/>
    <p:sldId id="292" r:id="rId8"/>
    <p:sldId id="293" r:id="rId9"/>
    <p:sldId id="295" r:id="rId10"/>
    <p:sldId id="297" r:id="rId11"/>
    <p:sldId id="298" r:id="rId12"/>
    <p:sldId id="299" r:id="rId13"/>
    <p:sldId id="300" r:id="rId14"/>
    <p:sldId id="301" r:id="rId15"/>
    <p:sldId id="302" r:id="rId16"/>
    <p:sldId id="303" r:id="rId17"/>
    <p:sldId id="304" r:id="rId18"/>
    <p:sldId id="305" r:id="rId19"/>
    <p:sldId id="306" r:id="rId20"/>
    <p:sldId id="307" r:id="rId21"/>
    <p:sldId id="308" r:id="rId22"/>
    <p:sldId id="309" r:id="rId23"/>
    <p:sldId id="310" r:id="rId24"/>
    <p:sldId id="311" r:id="rId25"/>
    <p:sldId id="312" r:id="rId26"/>
    <p:sldId id="313" r:id="rId27"/>
    <p:sldId id="314" r:id="rId28"/>
    <p:sldId id="315" r:id="rId29"/>
    <p:sldId id="316" r:id="rId30"/>
    <p:sldId id="317" r:id="rId31"/>
    <p:sldId id="318" r:id="rId32"/>
    <p:sldId id="319" r:id="rId33"/>
    <p:sldId id="320" r:id="rId34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0089"/>
    <a:srgbClr val="000000"/>
    <a:srgbClr val="000048"/>
    <a:srgbClr val="0000FF"/>
    <a:srgbClr val="0061A9"/>
    <a:srgbClr val="00FF00"/>
    <a:srgbClr val="009900"/>
    <a:srgbClr val="003300"/>
    <a:srgbClr val="1962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53" autoAdjust="0"/>
    <p:restoredTop sz="94676" autoAdjust="0"/>
  </p:normalViewPr>
  <p:slideViewPr>
    <p:cSldViewPr snapToGrid="0" snapToObjects="1">
      <p:cViewPr>
        <p:scale>
          <a:sx n="75" d="100"/>
          <a:sy n="75" d="100"/>
        </p:scale>
        <p:origin x="-1224" y="-50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72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41772"/>
            <a:ext cx="77724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061D-0D67-8843-918D-DA33009DEF3C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B7826-6C05-F644-BCB0-7A59D3D3DB5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ubtitle 2">
            <a:extLst>
              <a:ext uri="{FF2B5EF4-FFF2-40B4-BE49-F238E27FC236}">
                <a16:creationId xmlns="" xmlns:a16="http://schemas.microsoft.com/office/drawing/2014/main" id="{74AEA858-6376-5A4A-906E-117BB77C13B2}"/>
              </a:ext>
            </a:extLst>
          </p:cNvPr>
          <p:cNvSpPr txBox="1">
            <a:spLocks/>
          </p:cNvSpPr>
          <p:nvPr userDrawn="1"/>
        </p:nvSpPr>
        <p:spPr>
          <a:xfrm>
            <a:off x="5059136" y="284900"/>
            <a:ext cx="2111829" cy="409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rgbClr val="0061A9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rgbClr val="0061A9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rgbClr val="0061A9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rgbClr val="0061A9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rgbClr val="0061A9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19623B"/>
                </a:solidFill>
              </a:rPr>
              <a:t>DUA IFTETAH</a:t>
            </a:r>
          </a:p>
        </p:txBody>
      </p:sp>
    </p:spTree>
    <p:extLst>
      <p:ext uri="{BB962C8B-B14F-4D97-AF65-F5344CB8AC3E}">
        <p14:creationId xmlns:p14="http://schemas.microsoft.com/office/powerpoint/2010/main" val="148984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061D-0D67-8843-918D-DA33009DEF3C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B7826-6C05-F644-BCB0-7A59D3D3D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526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061D-0D67-8843-918D-DA33009DEF3C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B7826-6C05-F644-BCB0-7A59D3D3D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928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061D-0D67-8843-918D-DA33009DEF3C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B7826-6C05-F644-BCB0-7A59D3D3D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023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5"/>
            <a:ext cx="7886700" cy="213955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9"/>
            <a:ext cx="7886700" cy="112514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061D-0D67-8843-918D-DA33009DEF3C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B7826-6C05-F644-BCB0-7A59D3D3D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620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061D-0D67-8843-918D-DA33009DEF3C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B7826-6C05-F644-BCB0-7A59D3D3D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089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5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061D-0D67-8843-918D-DA33009DEF3C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B7826-6C05-F644-BCB0-7A59D3D3D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378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061D-0D67-8843-918D-DA33009DEF3C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B7826-6C05-F644-BCB0-7A59D3D3D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261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061D-0D67-8843-918D-DA33009DEF3C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B7826-6C05-F644-BCB0-7A59D3D3D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634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0"/>
            <a:ext cx="4629150" cy="36552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061D-0D67-8843-918D-DA33009DEF3C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B7826-6C05-F644-BCB0-7A59D3D3D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891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0"/>
            <a:ext cx="4629150" cy="365521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061D-0D67-8843-918D-DA33009DEF3C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B7826-6C05-F644-BCB0-7A59D3D3D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621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5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rgbClr val="0061A9"/>
                </a:solidFill>
                <a:latin typeface="Century Gothic" panose="020B0502020202020204" pitchFamily="34" charset="0"/>
              </a:defRPr>
            </a:lvl1pPr>
          </a:lstStyle>
          <a:p>
            <a:fld id="{0317061D-0D67-8843-918D-DA33009DEF3C}" type="datetimeFigureOut">
              <a:rPr lang="en-US" smtClean="0"/>
              <a:pPr/>
              <a:t>9/4/2020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0061A9"/>
                </a:solidFill>
                <a:latin typeface="Century Gothic" panose="020B0502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rgbClr val="0061A9"/>
                </a:solidFill>
                <a:latin typeface="Century Gothic" panose="020B0502020202020204" pitchFamily="34" charset="0"/>
              </a:defRPr>
            </a:lvl1pPr>
          </a:lstStyle>
          <a:p>
            <a:fld id="{EB0B7826-6C05-F644-BCB0-7A59D3D3DB5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ubtitle 2">
            <a:extLst>
              <a:ext uri="{FF2B5EF4-FFF2-40B4-BE49-F238E27FC236}">
                <a16:creationId xmlns="" xmlns:a16="http://schemas.microsoft.com/office/drawing/2014/main" id="{6B9E0248-AE5C-EA46-B993-777E28175FB1}"/>
              </a:ext>
            </a:extLst>
          </p:cNvPr>
          <p:cNvSpPr txBox="1">
            <a:spLocks/>
          </p:cNvSpPr>
          <p:nvPr/>
        </p:nvSpPr>
        <p:spPr>
          <a:xfrm>
            <a:off x="5059136" y="284900"/>
            <a:ext cx="2111829" cy="409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rgbClr val="0061A9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rgbClr val="0061A9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rgbClr val="0061A9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rgbClr val="0061A9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rgbClr val="0061A9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19623B"/>
                </a:solidFill>
              </a:rPr>
              <a:t>DUA IFTETAH</a:t>
            </a:r>
          </a:p>
        </p:txBody>
      </p:sp>
    </p:spTree>
    <p:extLst>
      <p:ext uri="{BB962C8B-B14F-4D97-AF65-F5344CB8AC3E}">
        <p14:creationId xmlns:p14="http://schemas.microsoft.com/office/powerpoint/2010/main" val="865451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61A9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1" kern="1200">
          <a:solidFill>
            <a:srgbClr val="0061A9"/>
          </a:solidFill>
          <a:latin typeface="Century Gothic" panose="020B0502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1" kern="1200">
          <a:solidFill>
            <a:srgbClr val="0061A9"/>
          </a:solidFill>
          <a:latin typeface="Century Gothic" panose="020B0502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1" kern="1200">
          <a:solidFill>
            <a:srgbClr val="0061A9"/>
          </a:solidFill>
          <a:latin typeface="Century Gothic" panose="020B0502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1" kern="1200">
          <a:solidFill>
            <a:srgbClr val="0061A9"/>
          </a:solidFill>
          <a:latin typeface="Century Gothic" panose="020B0502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1" kern="1200">
          <a:solidFill>
            <a:srgbClr val="0061A9"/>
          </a:solidFill>
          <a:latin typeface="Century Gothic" panose="020B0502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45652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5 </a:t>
            </a:r>
          </a:p>
          <a:p>
            <a:pPr algn="ctr">
              <a:spcBef>
                <a:spcPct val="20000"/>
              </a:spcBef>
            </a:pPr>
            <a:r>
              <a:rPr lang="en-US" altLang="en-US" sz="44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Seeking Protection - </a:t>
            </a:r>
            <a:r>
              <a:rPr lang="en-US" altLang="en-US" sz="44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Panah</a:t>
            </a:r>
            <a:r>
              <a:rPr lang="en-US" altLang="en-US" sz="44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3937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32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32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32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32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32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32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88694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8850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مِنْ مُبَاغَتَةِ الدَّوَائِرِ</a:t>
            </a:r>
            <a:endParaRPr lang="en-US" sz="64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209551" y="21209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4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against unexpected overtaking of calamities</a:t>
            </a: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0" y="36155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4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ناگہانی آفتوں سے</a:t>
            </a:r>
            <a:endParaRPr lang="en-US" sz="64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23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1000"/>
    </mc:Choice>
    <mc:Fallback xmlns="">
      <p:transition advClick="0" advTm="21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8850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وَمُعَاجَلَةِ الْبَوَادِرِ</a:t>
            </a:r>
            <a:endParaRPr lang="en-US" sz="64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57151" y="23241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and against the swift sudden </a:t>
            </a:r>
            <a:endParaRPr lang="ur-PK" altLang="en-US" sz="3600" b="1" dirty="0" smtClean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misfortunes</a:t>
            </a: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.</a:t>
            </a: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0" y="37552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4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 اور جلد  آنے والی پریشانیوں سے </a:t>
            </a:r>
            <a:endParaRPr lang="en-US" sz="64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23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1000"/>
    </mc:Choice>
    <mc:Fallback xmlns="">
      <p:transition advClick="0" advTm="2100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10247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اَللّٰھُمَّ  رَبِّ وَاَرْضَ الْبَلاَءِ فَاخْسِفْهَا</a:t>
            </a:r>
            <a:endParaRPr lang="en-US" sz="60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57151" y="21590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O Allah; O my Lord, (please) cause the lands of ordeals to sink down,</a:t>
            </a: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0" y="38187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0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 اے معبود اے رب تو بلاؤں کی سرزمین کو نیچے دھنسا دے </a:t>
            </a:r>
            <a:endParaRPr lang="en-US" sz="60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23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1000"/>
    </mc:Choice>
    <mc:Fallback xmlns="">
      <p:transition advClick="0" advTm="2100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8850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وَعَرْصَةَ الْمِحَنِ فَارْجُفْهَا</a:t>
            </a:r>
            <a:endParaRPr lang="en-US" sz="64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2235200"/>
            <a:ext cx="9144000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4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cause the yards of crises to quake,</a:t>
            </a: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292100" y="34631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4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سختیوں  کے </a:t>
            </a:r>
            <a:r>
              <a:rPr lang="ur-PK" sz="6400" dirty="0" smtClean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میدان </a:t>
            </a:r>
            <a:r>
              <a:rPr lang="ur-PK" sz="64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کو اکھاڑ دے</a:t>
            </a:r>
            <a:endParaRPr lang="en-US" sz="64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23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1000"/>
    </mc:Choice>
    <mc:Fallback xmlns="">
      <p:transition advClick="0" advTm="2100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8850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وَشَمْسَ النَّوَائِبِ فَاكْسِفْهَا</a:t>
            </a:r>
            <a:endParaRPr lang="en-US" sz="64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57151" y="21209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cast a shadow on the sun of </a:t>
            </a:r>
            <a:endParaRPr lang="ur-PK" altLang="en-US" sz="3600" b="1" dirty="0" smtClean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misfortunes</a:t>
            </a: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,</a:t>
            </a: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0" y="36155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4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 مصیبتوں کے سورج کو  گہنا دے</a:t>
            </a:r>
            <a:endParaRPr lang="en-US" sz="64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23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1000"/>
    </mc:Choice>
    <mc:Fallback xmlns="">
      <p:transition advClick="0" advTm="2100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8850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وَجِبَالَ السُّوْءِ فَانْسِفْهَا</a:t>
            </a:r>
            <a:endParaRPr lang="en-US" sz="64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57151" y="23241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uproot the mountains of evil</a:t>
            </a: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0" y="36155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4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برائی کے  پہاڑوں کو توڑدے</a:t>
            </a:r>
            <a:endParaRPr lang="en-US" sz="64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23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1000"/>
    </mc:Choice>
    <mc:Fallback xmlns="">
      <p:transition advClick="0" advTm="2100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8850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وَكُرَبَ الدَّهْرِ فَاكْشِفْهَا</a:t>
            </a:r>
            <a:endParaRPr lang="en-US" sz="64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57151" y="24384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remove the vicissitudes of times,</a:t>
            </a: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0" y="36155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4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زمانے کے کرب کو دور کردے</a:t>
            </a:r>
            <a:endParaRPr lang="en-US" sz="64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23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1000"/>
    </mc:Choice>
    <mc:Fallback xmlns="">
      <p:transition advClick="0" advTm="2100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8850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وَعَوَائِقَ الْاُمُوْرِ فَاصْرِفْهَا</a:t>
            </a:r>
            <a:endParaRPr lang="en-US" sz="64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57151" y="22352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and drive back the obstacles in all affairs.</a:t>
            </a: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0" y="37425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4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 کاموں کی </a:t>
            </a:r>
            <a:r>
              <a:rPr lang="ur-PK" sz="6400" dirty="0" smtClean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رکاوٹوں </a:t>
            </a:r>
            <a:r>
              <a:rPr lang="ur-PK" sz="64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کو ہٹا دے</a:t>
            </a:r>
            <a:endParaRPr lang="en-US" sz="64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23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1000"/>
    </mc:Choice>
    <mc:Fallback xmlns="">
      <p:transition advClick="0" advTm="2100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8850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وَاَوْرِدْنِيْ حِيَاضَ السَّلاَمَةِ</a:t>
            </a:r>
            <a:endParaRPr lang="en-US" sz="64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57151" y="22860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(Please) take me to the ponds </a:t>
            </a:r>
            <a:endParaRPr lang="ur-PK" altLang="en-US" sz="3600" b="1" dirty="0" smtClean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of </a:t>
            </a: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safety,</a:t>
            </a: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0" y="38949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4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 مجھے سلامتی کے حوضوں میں پہنچا دے </a:t>
            </a:r>
            <a:endParaRPr lang="en-US" sz="64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23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1000"/>
    </mc:Choice>
    <mc:Fallback xmlns="">
      <p:transition advClick="0" advTm="2100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9993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وَاحْمِلْنِيْ عَلىٰ مَطَايَا الْكَرَامَةِ</a:t>
            </a:r>
            <a:endParaRPr lang="en-US" sz="64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57151" y="23114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carry me on the riding animals </a:t>
            </a:r>
            <a:endParaRPr lang="ur-PK" altLang="en-US" sz="3600" b="1" dirty="0" smtClean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of </a:t>
            </a: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honor,</a:t>
            </a: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0" y="38822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4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مجھے آبرو کی  سواریوں پر سوار کردے </a:t>
            </a:r>
            <a:endParaRPr lang="en-US" sz="64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23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1000"/>
    </mc:Choice>
    <mc:Fallback xmlns="">
      <p:transition advClick="0" advTm="21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8850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بِسْمِ اللهِ الرَّحْمٰنِ الرَّحِيْمِ</a:t>
            </a:r>
            <a:r>
              <a:rPr lang="en-US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 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57151" y="21209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In the name of Allah, the Beneficent, </a:t>
            </a:r>
            <a:endParaRPr lang="en-US" altLang="en-US" sz="3600" b="1" dirty="0" smtClean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the </a:t>
            </a: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Merciful.</a:t>
            </a: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0" y="36155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000" dirty="0" smtClean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شروع کرتا ہوں اس الله کے نام سے جو بڑا مہربان اور نہایت رحم کرنے والا ہے</a:t>
            </a:r>
            <a:endParaRPr lang="en-US" sz="60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78893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1000"/>
    </mc:Choice>
    <mc:Fallback xmlns="">
      <p:transition advClick="0" advTm="2100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9231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وَاصْحَبْنِيْ بِاِقَالَةِ الْعَثْرَةِ</a:t>
            </a:r>
            <a:endParaRPr lang="en-US" sz="64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57151" y="22098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make Your excuse of my slips to be </a:t>
            </a:r>
            <a:endParaRPr lang="ur-PK" altLang="en-US" sz="3600" b="1" dirty="0" smtClean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my </a:t>
            </a: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companion,</a:t>
            </a: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0" y="36155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4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 گناہوں  سے بچنے میں میرا </a:t>
            </a:r>
            <a:r>
              <a:rPr lang="ur-PK" sz="6400" dirty="0" smtClean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ساتھ </a:t>
            </a:r>
            <a:r>
              <a:rPr lang="ur-PK" sz="64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دے</a:t>
            </a:r>
            <a:endParaRPr lang="en-US" sz="64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23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1000"/>
    </mc:Choice>
    <mc:Fallback xmlns="">
      <p:transition advClick="0" advTm="21000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8850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وَاشْمَلْنِيْ بِسَتْرِ الْعَوْرَةِ</a:t>
            </a:r>
            <a:endParaRPr lang="en-US" sz="64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57151" y="22352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and include me with Your covering of </a:t>
            </a:r>
            <a:endParaRPr lang="ur-PK" altLang="en-US" sz="36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my </a:t>
            </a: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defects.</a:t>
            </a: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0" y="38695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4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مجھے پردہ پوشی میں شامل کرلے </a:t>
            </a:r>
            <a:endParaRPr lang="en-US" sz="64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23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1000"/>
    </mc:Choice>
    <mc:Fallback xmlns="">
      <p:transition advClick="0" advTm="21000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8850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وَجُدْ عَلَيَّ يَا رَبِّ بِآلاَئِكَ</a:t>
            </a:r>
            <a:endParaRPr lang="en-US" sz="64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57151" y="22352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O my Lord, grant me liberally Your elegances,</a:t>
            </a: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0" y="36790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4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 مجھ پر سخاوت فرما اے رب</a:t>
            </a:r>
            <a:endParaRPr lang="en-US" sz="64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23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1000"/>
    </mc:Choice>
    <mc:Fallback xmlns="">
      <p:transition advClick="0" advTm="21000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7453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وَكَشْفِ </a:t>
            </a:r>
            <a:r>
              <a:rPr lang="ar-SA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بَلاَئِكَ</a:t>
            </a:r>
            <a:r>
              <a:rPr lang="ur-PK" sz="6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 وَدَفْعِ ضَرَّائِكَ</a:t>
            </a:r>
            <a:endParaRPr lang="en-US" sz="64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57151" y="18161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Your removal of my tribulations, and </a:t>
            </a:r>
            <a:endParaRPr lang="en-US" altLang="en-US" sz="3600" b="1" dirty="0" smtClean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Your </a:t>
            </a: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fending off of my adversities.</a:t>
            </a:r>
          </a:p>
          <a:p>
            <a:pPr algn="ctr" eaLnBrk="1" hangingPunct="1">
              <a:spcBef>
                <a:spcPct val="20000"/>
              </a:spcBef>
            </a:pPr>
            <a:endParaRPr lang="en-US" altLang="en-US" sz="36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0" y="35774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4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 اپنی  نعمتوں کی بلائیں دور کرنے کی </a:t>
            </a:r>
            <a:r>
              <a:rPr lang="ur-PK" sz="6400" dirty="0" smtClean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اور </a:t>
            </a:r>
            <a:r>
              <a:rPr lang="ur-PK" sz="64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اپنی سختیاں </a:t>
            </a:r>
            <a:r>
              <a:rPr lang="ur-PK" sz="6400" dirty="0" smtClean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دور </a:t>
            </a:r>
            <a:r>
              <a:rPr lang="ur-PK" sz="64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رکھنے کی</a:t>
            </a:r>
            <a:endParaRPr lang="en-US" sz="64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23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1000"/>
    </mc:Choice>
    <mc:Fallback xmlns="">
      <p:transition advClick="0" advTm="21000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9993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وَادْفَعْ عَنِّيْ كَلاَكِلَ عَذَابِكَ</a:t>
            </a:r>
            <a:endParaRPr lang="en-US" sz="64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2235200"/>
            <a:ext cx="9144000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(Please) ward off from me the thoraxes </a:t>
            </a:r>
            <a:endParaRPr lang="ur-PK" altLang="en-US" sz="3600" b="1" dirty="0" smtClean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of </a:t>
            </a: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Your chastisement,</a:t>
            </a: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0" y="36790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4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 مجھ سے اپنے تمام عذاب  دور فرما </a:t>
            </a:r>
            <a:endParaRPr lang="en-US" sz="64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23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1000"/>
    </mc:Choice>
    <mc:Fallback xmlns="">
      <p:transition advClick="0" advTm="21000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7326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وَاصْرِفْ عَنِّيْ اَلِيْمَ عِقَابِكَ</a:t>
            </a:r>
            <a:endParaRPr lang="en-US" sz="64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57151" y="19685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repel from me Your painful </a:t>
            </a:r>
            <a:endParaRPr lang="ur-PK" altLang="en-US" sz="3600" b="1" dirty="0" smtClean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punishment</a:t>
            </a: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,</a:t>
            </a: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0" y="35393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4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اپنی سخت سزاؤں کا رخ موڑ دے</a:t>
            </a:r>
            <a:endParaRPr lang="en-US" sz="64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23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1000"/>
    </mc:Choice>
    <mc:Fallback xmlns="">
      <p:transition advClick="0" advTm="21000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8850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وَاَعِذْنِيْ مِنْ بَوَائِقِ الدُّهُوْرِ</a:t>
            </a:r>
            <a:endParaRPr lang="en-US" sz="64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2362200"/>
            <a:ext cx="9144000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safeguard me from the ups and </a:t>
            </a:r>
            <a:endParaRPr lang="ur-PK" altLang="en-US" sz="3600" b="1" dirty="0" smtClean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downs of </a:t>
            </a: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days,</a:t>
            </a: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0" y="39076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4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 مجھے زمانے کی بدحالیوں سے پناہ  دے</a:t>
            </a:r>
            <a:endParaRPr lang="en-US" sz="64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23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1000"/>
    </mc:Choice>
    <mc:Fallback xmlns="">
      <p:transition advClick="0" advTm="21000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266700" y="8342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وَاَنْقِذْنِيْ مِنْ سُوْءِ عَوَاقِبِ الْاُمُوْرِ</a:t>
            </a:r>
            <a:endParaRPr lang="en-US" sz="64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285751" y="22352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rescue me from the evil end results </a:t>
            </a:r>
            <a:endParaRPr lang="ur-PK" altLang="en-US" sz="3600" b="1" dirty="0" smtClean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of </a:t>
            </a: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affairs,</a:t>
            </a: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127000" y="37171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4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 مجھے ہر </a:t>
            </a:r>
            <a:r>
              <a:rPr lang="ur-PK" sz="6400" dirty="0" smtClean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کام </a:t>
            </a:r>
            <a:r>
              <a:rPr lang="ur-PK" sz="64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کے برے  انجام سے نجات دے</a:t>
            </a:r>
            <a:endParaRPr lang="en-US" sz="64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23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1000"/>
    </mc:Choice>
    <mc:Fallback xmlns="">
      <p:transition advClick="0" advTm="21000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8850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وَاحْرُسْنِيْ مِنْ جَمِيْعِ الْمَحْذُوْرِ</a:t>
            </a:r>
            <a:endParaRPr lang="en-US" sz="64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2273300"/>
            <a:ext cx="9144000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guard me against all anticipated </a:t>
            </a:r>
            <a:endParaRPr lang="ur-PK" altLang="en-US" sz="36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matters</a:t>
            </a: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,</a:t>
            </a: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0" y="38695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4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ہر خطرے سے میری حفاظت  فرما </a:t>
            </a:r>
            <a:endParaRPr lang="en-US" sz="64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23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1000"/>
    </mc:Choice>
    <mc:Fallback xmlns="">
      <p:transition advClick="0" advTm="21000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10247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وَاصْدَعْ صَفَاةَ الْبَلاَءِ عَنْ اَمْرِيْ</a:t>
            </a:r>
            <a:endParaRPr lang="en-US" sz="64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222251" y="24003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split the rock of tribulation in my affairs,</a:t>
            </a: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0" y="37552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4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میرے معاملوں میں ہر مصیبت کے </a:t>
            </a:r>
            <a:r>
              <a:rPr lang="ur-PK" sz="6400" dirty="0" smtClean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پتھر</a:t>
            </a:r>
          </a:p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400" dirty="0" smtClean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  </a:t>
            </a:r>
            <a:r>
              <a:rPr lang="ur-PK" sz="64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توڑ </a:t>
            </a:r>
            <a:r>
              <a:rPr lang="ur-PK" sz="6400" dirty="0" smtClean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                    دے </a:t>
            </a:r>
            <a:endParaRPr lang="en-US" sz="64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82511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1000"/>
    </mc:Choice>
    <mc:Fallback xmlns="">
      <p:transition advClick="0" advTm="21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12025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56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اَللّٰھُمَّ اِنِّي اَعُوْذُ بِكَ مِنْ مُلِمَّاتِ نَوَازِلِ الْبَلاَءِ</a:t>
            </a:r>
            <a:endParaRPr lang="en-US" sz="56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57151" y="22479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O Allah, I pray Your protection against the striking mishaps of tribulation</a:t>
            </a: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0" y="37298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0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اے معبود میں تیری </a:t>
            </a:r>
            <a:r>
              <a:rPr lang="ur-PK" sz="6000" dirty="0" smtClean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                                                   پناہ </a:t>
            </a:r>
            <a:r>
              <a:rPr lang="ur-PK" sz="60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لیتا ہوں  نازل ہونے والی بلاؤں کے نازل  ہونے </a:t>
            </a:r>
            <a:endParaRPr lang="en-US" sz="60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23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1000"/>
    </mc:Choice>
    <mc:Fallback xmlns="">
      <p:transition advClick="0" advTm="21000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8088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وَاشْلُلْ يَدَهُ عَنِّيْ مَدىٰ عُمْرِيْ</a:t>
            </a:r>
            <a:endParaRPr lang="en-US" sz="64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57151" y="20574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and paralyze its hand lest it reaches </a:t>
            </a:r>
            <a:endParaRPr lang="ur-PK" altLang="en-US" sz="3600" b="1" dirty="0" smtClean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me </a:t>
            </a: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as long as I am alive.</a:t>
            </a: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0" y="37171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4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 اور </a:t>
            </a:r>
            <a:r>
              <a:rPr lang="ur-PK" sz="6400" dirty="0" smtClean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جب </a:t>
            </a:r>
            <a:r>
              <a:rPr lang="ur-PK" sz="64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تک زندہ  ہوں ان کے ہاتھ </a:t>
            </a:r>
            <a:endParaRPr lang="ur-PK" sz="6400" dirty="0" smtClean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400" dirty="0" smtClean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شل </a:t>
            </a:r>
            <a:r>
              <a:rPr lang="ur-PK" sz="64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کردے</a:t>
            </a:r>
            <a:endParaRPr lang="en-US" sz="64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82511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1000"/>
    </mc:Choice>
    <mc:Fallback xmlns="">
      <p:transition advClick="0" advTm="21000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9485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اِنَّكَ الرَّبُّ الْمَجِيْدُ</a:t>
            </a:r>
            <a:endParaRPr lang="en-US" sz="64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2400300"/>
            <a:ext cx="9144000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Verily, You are the All-glorious lord</a:t>
            </a: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0" y="36155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4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بے شک تو رب ہے بزرگی والا </a:t>
            </a:r>
            <a:endParaRPr lang="en-US" sz="64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82511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1000"/>
    </mc:Choice>
    <mc:Fallback xmlns="">
      <p:transition advClick="0" advTm="21000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393700" y="9612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</a:t>
            </a:r>
            <a:r>
              <a:rPr lang="ur-PK" sz="6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َ</a:t>
            </a:r>
            <a:r>
              <a:rPr lang="ar-SA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لْمُبْدِئُ الْمُعِيْدُ</a:t>
            </a:r>
            <a:r>
              <a:rPr lang="ur-PK" sz="6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 </a:t>
            </a:r>
            <a:r>
              <a:rPr lang="ur-PK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اَلْفَعَّالُ </a:t>
            </a:r>
            <a:r>
              <a:rPr lang="ur-PK" sz="6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لِمَا تُرِيْدُ</a:t>
            </a:r>
            <a:endParaRPr lang="en-US" sz="64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171451" y="24257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Who originates, reproduces, and does whatever He wants.</a:t>
            </a: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203200" y="38822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4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 آغازکرنے والا لوٹانے والا جو  چاہے کرنے والا</a:t>
            </a:r>
            <a:endParaRPr lang="en-US" sz="64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82511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1000"/>
    </mc:Choice>
    <mc:Fallback xmlns="">
      <p:transition advClick="0" advTm="21000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45652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5 </a:t>
            </a:r>
          </a:p>
          <a:p>
            <a:pPr algn="ctr">
              <a:spcBef>
                <a:spcPct val="20000"/>
              </a:spcBef>
            </a:pPr>
            <a:r>
              <a:rPr lang="en-US" altLang="en-US" sz="44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Seeking Protection - </a:t>
            </a:r>
            <a:r>
              <a:rPr lang="en-US" altLang="en-US" sz="44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Panah</a:t>
            </a:r>
            <a:r>
              <a:rPr lang="en-US" altLang="en-US" sz="44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3937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32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32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32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32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32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32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43084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8850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وَاَهْوَالِ عَظَائِمِ الضَّرَّاءِ</a:t>
            </a:r>
            <a:endParaRPr lang="en-US" sz="64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57151" y="21209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and the horrors of the unbearable adversities.</a:t>
            </a: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0" y="36155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4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 اور بڑی بڑی تکلیفوں  کی ہولناکیوں سے</a:t>
            </a:r>
            <a:endParaRPr lang="en-US" sz="64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23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1000"/>
    </mc:Choice>
    <mc:Fallback xmlns="">
      <p:transition advClick="0" advTm="21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190500" y="9739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فَاَعِذْنِيْ رَبِّ مِنْ صَرْعَةِ الْبَاْسَاءِ</a:t>
            </a:r>
            <a:endParaRPr lang="en-US" sz="64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57151" y="21463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So, O my Lord, protect me against the blows of affliction,</a:t>
            </a: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0" y="37298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0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پس اے میرے  رب مجھے پناہ دے بے سامانی کی سختیوں سے </a:t>
            </a:r>
            <a:endParaRPr lang="en-US" sz="60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23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1000"/>
    </mc:Choice>
    <mc:Fallback xmlns="">
      <p:transition advClick="0" advTm="21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8850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وَحْجُبْنِيْ مِنْ سَطَوَاتِ الْبَلاَءِ</a:t>
            </a:r>
            <a:endParaRPr lang="en-US" sz="64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57151" y="23622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4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veil me from the sways of ordeals,</a:t>
            </a: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0" y="36155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4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 مجھے مصیبتوں کی یورشوں سے بچائے رکھ</a:t>
            </a:r>
            <a:endParaRPr lang="en-US" sz="64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23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1000"/>
    </mc:Choice>
    <mc:Fallback xmlns="">
      <p:transition advClick="0" advTm="21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8850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وَنَجِّنِيْ مِنْ مُفَاجَاَةِ النِّقَمِ</a:t>
            </a:r>
            <a:endParaRPr lang="en-US" sz="64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901699" y="2120900"/>
            <a:ext cx="10198100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4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save me from the surprising punishments,</a:t>
            </a: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0" y="36155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4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مجھے ناگہانی عذاب سے نجات </a:t>
            </a:r>
            <a:r>
              <a:rPr lang="ur-PK" sz="6400" dirty="0" smtClean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 دے </a:t>
            </a:r>
            <a:endParaRPr lang="en-US" sz="64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23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1000"/>
    </mc:Choice>
    <mc:Fallback xmlns="">
      <p:transition advClick="0" advTm="21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10755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وَاَجِرْنِيْ مِنْ زَوَالِ 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النِّعَمِ</a:t>
            </a:r>
            <a:r>
              <a:rPr lang="ur-PK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 </a:t>
            </a: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وَمِنْ زَلَلِ 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الْقَدَمِ</a:t>
            </a:r>
            <a:endParaRPr lang="en-US" sz="60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57151" y="21209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4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and shelter me against the removal of </a:t>
            </a:r>
            <a:r>
              <a:rPr lang="en-US" altLang="en-US" sz="3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blessings</a:t>
            </a:r>
            <a:r>
              <a:rPr lang="ur-PK" altLang="en-US" sz="3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4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and the slipping of steps.</a:t>
            </a:r>
          </a:p>
          <a:p>
            <a:pPr algn="ctr" eaLnBrk="1" hangingPunct="1">
              <a:spcBef>
                <a:spcPct val="20000"/>
              </a:spcBef>
            </a:pPr>
            <a:endParaRPr lang="en-US" altLang="en-US" sz="3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0" y="36663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0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 نعمتوں کے زوال  اور قدموں کی لغزش سے پناہ   دےمجھے </a:t>
            </a:r>
            <a:r>
              <a:rPr lang="ur-PK" sz="6000" dirty="0" smtClean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 </a:t>
            </a:r>
            <a:endParaRPr lang="en-US" sz="60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23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1000"/>
    </mc:Choice>
    <mc:Fallback xmlns="">
      <p:transition advClick="0" advTm="210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254000" y="1367631"/>
            <a:ext cx="9575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ar-SA" sz="55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وَاجْعَلْنِيْ اَللّٰھُمَّ </a:t>
            </a:r>
            <a:r>
              <a:rPr lang="ar-SA" sz="55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فِيْ حِيَاطَةِ عِزِّكَ</a:t>
            </a:r>
            <a:r>
              <a:rPr lang="ur-PK" sz="55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 </a:t>
            </a:r>
            <a:r>
              <a:rPr lang="ar-SA" sz="55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وَحِفَاظِ حِرْزِكَ</a:t>
            </a:r>
            <a:endParaRPr lang="en-US" sz="55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endParaRPr lang="en-US" sz="55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311151" y="20320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3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O Allah, make me inside the fence of Your </a:t>
            </a:r>
            <a:r>
              <a:rPr lang="en-US" altLang="en-US" sz="33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almightiness</a:t>
            </a:r>
            <a:r>
              <a:rPr lang="ur-PK" altLang="en-US" sz="33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3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and the barrier of Your </a:t>
            </a:r>
            <a:r>
              <a:rPr lang="en-US" altLang="en-US" sz="33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haven</a:t>
            </a:r>
            <a:endParaRPr lang="en-US" altLang="en-US" sz="33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368300" y="3615531"/>
            <a:ext cx="94107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2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 اے معبود  اپنی عزت کے احاطے  اور بچاؤ </a:t>
            </a:r>
            <a:r>
              <a:rPr lang="ur-PK" sz="6200" dirty="0" smtClean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کی</a:t>
            </a:r>
          </a:p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200" dirty="0" smtClean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 </a:t>
            </a:r>
            <a:r>
              <a:rPr lang="ur-PK" sz="62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حفاظت میں</a:t>
            </a:r>
            <a:endParaRPr lang="en-US" sz="62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23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1000"/>
    </mc:Choice>
    <mc:Fallback xmlns="">
      <p:transition advClick="0" advTm="21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34624</TotalTime>
  <Words>778</Words>
  <Application>Microsoft Office PowerPoint</Application>
  <PresentationFormat>On-screen Show (16:9)</PresentationFormat>
  <Paragraphs>120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user</cp:lastModifiedBy>
  <cp:revision>323</cp:revision>
  <dcterms:created xsi:type="dcterms:W3CDTF">2020-04-18T02:36:44Z</dcterms:created>
  <dcterms:modified xsi:type="dcterms:W3CDTF">2020-09-03T22:36:24Z</dcterms:modified>
</cp:coreProperties>
</file>