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89"/>
    <a:srgbClr val="000000"/>
    <a:srgbClr val="000048"/>
    <a:srgbClr val="0000FF"/>
    <a:srgbClr val="0061A9"/>
    <a:srgbClr val="00FF00"/>
    <a:srgbClr val="009900"/>
    <a:srgbClr val="003300"/>
    <a:srgbClr val="196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-1224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456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5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Seeking Protection - </a:t>
            </a:r>
            <a:r>
              <a:rPr lang="en-US" altLang="en-US" sz="4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Panah</a:t>
            </a:r>
            <a:r>
              <a:rPr lang="en-US" altLang="en-US" sz="4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3937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6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مِنْ مُبَاغَتَةِ الدَّوَائِرِ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09551" y="2120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against unexpected overtaking of calamities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ناگہانی آفتوں سے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وَمُعَاجَلَةِ الْبَوَادِرِ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324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against the swift sudden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misfortunes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55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 جلد  آنے والی پریشانیوں سے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24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اَللّٰھُمَّ  رَبِّ وَاَرْضَ الْبَلاَءِ فَاخْسِفْهَا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59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Allah; O my Lord, (please) cause the lands of ordeals to sink down,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18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اے معبود اے رب تو بلاؤں کی سرزمین کو نیچے دھنسا دے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وَعَرْصَةَ الْمِحَنِ فَارْجُفْهَا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352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cause the yards of crises to quake,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92100" y="3463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سختیوں  کے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میدان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کو اکھاڑ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وَشَمْسَ النَّوَائِبِ فَاكْسِفْهَا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20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cast a shadow on the sun of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misfortunes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مصیبتوں کے سورج کو  گہنا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وَجِبَالَ السُّوْءِ فَانْسِفْهَا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324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uproot the mountains of evil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برائی کے  پہاڑوں کو توڑدے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وَكُرَبَ الدَّهْرِ فَاكْشِفْهَا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438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remove the vicissitudes of times,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زمانے کے کرب کو دور کردے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وَعَوَائِقَ الْاُمُوْرِ فَاصْرِفْهَا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235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drive back the obstacles in all affairs.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42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کاموں کی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رکاوٹوں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کو ہٹا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وَاَوْرِدْنِيْ حِيَاضَ السَّلاَمَةِ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286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(Please) take me to the ponds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safety,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94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مجھے سلامتی کے حوضوں میں پہنچا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وَاحْمِلْنِيْ عَلىٰ مَطَايَا الْكَرَامَةِ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311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carry me on the riding animals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honor,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82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آبرو کی  سواریوں پر سوار کردے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20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889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231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وَاصْحَبْنِيْ بِاِقَالَةِ الْعَثْرَةِ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209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make Your excuse of my slips to be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companion,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گناہوں  سے بچنے میں میرا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ساتھ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وَاشْمَلْنِيْ بِسَتْرِ الْعَوْرَةِ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235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include me with Your covering of </a:t>
            </a:r>
            <a:endParaRPr lang="ur-PK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defects.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69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پردہ پوشی میں شامل کرلے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وَجُدْ عَلَيَّ يَا رَبِّ بِآلاَئِكَ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235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my Lord, grant me liberally Your elegances,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79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مجھ پر سخاوت فرما اے رب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45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وَكَشْفِ 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بَلاَئِكَ</a:t>
            </a:r>
            <a:r>
              <a:rPr lang="ur-PK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وَدَفْعِ ضَرَّائِكَ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1816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removal of my tribulations, and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fending off of my adversities.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577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اپنی  نعمتوں کی بلائیں دور کرنے کی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سختیاں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دور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رکھنے کی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99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وَادْفَعْ عَنِّيْ كَلاَكِلَ عَذَابِكَ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352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(Please) ward off from me the thoraxes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chastisement,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79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مجھ سے اپنے تمام عذاب  دور فرما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326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وَاصْرِفْ عَنِّيْ اَلِيْمَ عِقَابِكَ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1968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repel from me Your painful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punishment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539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اپنی سخت سزاؤں کا رخ موڑ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وَاَعِذْنِيْ مِنْ بَوَائِقِ الدُّهُوْرِ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3622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safeguard me from the ups and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downs of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days,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907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مجھے زمانے کی بدحالیوں سے پناہ 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66700" y="834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وَاَنْقِذْنِيْ مِنْ سُوْءِ عَوَاقِبِ الْاُمُوْرِ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85751" y="2235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rescue me from the evil end results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affairs,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127000" y="3717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مجھے ہر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کام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کے برے  انجام سے نجات 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وَاحْرُسْنِيْ مِنْ جَمِيْعِ الْمَحْذُوْرِ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733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guard me against all anticipated </a:t>
            </a:r>
            <a:endParaRPr lang="ur-PK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matters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869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ہر خطرے سے میری حفاظت  فرما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247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وَاصْدَعْ صَفَاةَ الْبَلاَءِ عَنْ اَمْرِيْ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22251" y="2400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split the rock of tribulation in my affairs,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55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معاملوں میں ہر مصیبت کے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پتھر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توڑ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                 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5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1202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6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اَللّٰھُمَّ اِنِّي اَعُوْذُ بِكَ مِنْ مُلِمَّاتِ نَوَازِلِ الْبَلاَءِ</a:t>
            </a:r>
            <a:endParaRPr lang="en-US" sz="56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247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I pray Your protection against the striking mishaps of tribulation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میں تیری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                                                  پناہ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لیتا ہوں  نازل ہونے والی بلاؤں کے نازل  ہونے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088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وَاشْلُلْ يَدَهُ عَنِّيْ مَدىٰ عُمْرِيْ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057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paralyze its hand lest it reaches </a:t>
            </a:r>
            <a:endParaRPr lang="ur-PK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as long as I am alive.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17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جب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تک زندہ  ہوں ان کے ہاتھ </a:t>
            </a:r>
            <a:endParaRPr lang="ur-PK" sz="6400" dirty="0" smtClean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شل </a:t>
            </a: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کردے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5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48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اِنَّكَ الرَّبُّ الْمَجِيْدُ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400300"/>
            <a:ext cx="91440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Verily, You are the All-glorious lord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بے شک تو رب ہے بزرگی والا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5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3700" y="9612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</a:t>
            </a:r>
            <a:r>
              <a:rPr lang="ur-PK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َ</a:t>
            </a:r>
            <a:r>
              <a:rPr lang="ar-SA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لْمُبْدِئُ الْمُعِيْدُ</a:t>
            </a:r>
            <a:r>
              <a:rPr lang="ur-PK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ur-PK" sz="64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اَلْفَعَّالُ </a:t>
            </a:r>
            <a:r>
              <a:rPr lang="ur-PK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لِمَا تُرِيْدُ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71451" y="2425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Who originates, reproduces, and does whatever He wants.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203200" y="3882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آغازکرنے والا لوٹانے والا جو  چاہے کرنے والا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5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456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5 </a:t>
            </a:r>
          </a:p>
          <a:p>
            <a:pPr algn="ctr">
              <a:spcBef>
                <a:spcPct val="20000"/>
              </a:spcBef>
            </a:pPr>
            <a:r>
              <a:rPr lang="en-US" altLang="en-US" sz="4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Seeking Protection - </a:t>
            </a:r>
            <a:r>
              <a:rPr lang="en-US" altLang="en-US" sz="44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Panah</a:t>
            </a:r>
            <a:r>
              <a:rPr lang="en-US" altLang="en-US" sz="4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3937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08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وَاَهْوَالِ عَظَائِمِ الضَّرَّاءِ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20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horrors of the unbearable adversities.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اور بڑی بڑی تکلیفوں  کی ہولناکیوں سے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90500" y="9739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فَاَعِذْنِيْ رَبِّ مِنْ صَرْعَةِ الْبَاْسَاءِ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463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So, O my Lord, protect me against the blows of affliction,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729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پس اے میرے  رب مجھے پناہ دے بے سامانی کی سختیوں سے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وَحْجُبْنِيْ مِنْ سَطَوَاتِ الْبَلاَءِ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362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veil me from the sways of ordeals,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مجھے مصیبتوں کی یورشوں سے بچائے رکھ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850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4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وَنَجِّنِيْ مِنْ مُفَاجَاَةِ النِّقَمِ</a:t>
            </a:r>
            <a:endParaRPr lang="en-US" sz="64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901699" y="2120900"/>
            <a:ext cx="10198100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save me from the surprising punishments,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15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4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ناگہانی عذاب سے نجات </a:t>
            </a:r>
            <a:r>
              <a:rPr lang="ur-PK" sz="64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دے </a:t>
            </a:r>
            <a:endParaRPr lang="en-US" sz="64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755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وَاَجِرْنِيْ مِنْ زَوَالِ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النِّعَمِ</a:t>
            </a:r>
            <a:r>
              <a:rPr lang="ur-PK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وَمِنْ زَلَلِ </a:t>
            </a:r>
            <a:r>
              <a:rPr lang="ar-SA" sz="60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الْقَدَمِ</a:t>
            </a:r>
            <a:endParaRPr lang="en-US" sz="60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7151" y="21209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shelter me against the removal of </a:t>
            </a: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blessings</a:t>
            </a:r>
            <a:r>
              <a:rPr lang="ur-PK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slipping of steps.</a:t>
            </a:r>
          </a:p>
          <a:p>
            <a:pPr algn="ctr" eaLnBrk="1" hangingPunct="1">
              <a:spcBef>
                <a:spcPct val="20000"/>
              </a:spcBef>
            </a:pPr>
            <a:endParaRPr lang="en-US" altLang="en-US" sz="3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6663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نعمتوں کے زوال  اور قدموں کی لغزش سے پناہ   دےمجھے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54000" y="1367631"/>
            <a:ext cx="9575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وَاجْعَلْنِيْ اَللّٰھُمَّ 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فِيْ حِيَاطَةِ عِزِّكَ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وَحِفَاظِ حِرْزِكَ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311151" y="2032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make me inside the fence of Your </a:t>
            </a:r>
            <a:r>
              <a:rPr lang="en-US" altLang="en-US" sz="33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almightiness</a:t>
            </a:r>
            <a:r>
              <a:rPr lang="ur-PK" altLang="en-US" sz="33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3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the barrier of Your </a:t>
            </a:r>
            <a:r>
              <a:rPr lang="en-US" altLang="en-US" sz="33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haven</a:t>
            </a:r>
            <a:endParaRPr lang="en-US" altLang="en-US" sz="33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368300" y="3615531"/>
            <a:ext cx="94107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اے معبود  اپنی عزت کے احاطے  اور بچاؤ </a:t>
            </a:r>
            <a:r>
              <a:rPr lang="ur-PK" sz="62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کی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2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r>
              <a:rPr lang="ur-PK" sz="62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حفاظت میں</a:t>
            </a:r>
            <a:endParaRPr lang="en-US" sz="62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2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1000"/>
    </mc:Choice>
    <mc:Fallback xmlns="">
      <p:transition advClick="0" advTm="21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34624</TotalTime>
  <Words>778</Words>
  <Application>Microsoft Office PowerPoint</Application>
  <PresentationFormat>On-screen Show (16:9)</PresentationFormat>
  <Paragraphs>120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323</cp:revision>
  <dcterms:created xsi:type="dcterms:W3CDTF">2020-04-18T02:36:44Z</dcterms:created>
  <dcterms:modified xsi:type="dcterms:W3CDTF">2020-09-03T22:36:24Z</dcterms:modified>
</cp:coreProperties>
</file>